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handoutMasterIdLst>
    <p:handoutMasterId r:id="rId11"/>
  </p:handoutMasterIdLst>
  <p:sldIdLst>
    <p:sldId id="268" r:id="rId3"/>
    <p:sldId id="291" r:id="rId4"/>
    <p:sldId id="286" r:id="rId5"/>
    <p:sldId id="294" r:id="rId6"/>
    <p:sldId id="292" r:id="rId7"/>
    <p:sldId id="293" r:id="rId8"/>
    <p:sldId id="261" r:id="rId9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96A642-D479-7F49-838F-8B955BB639FA}">
          <p14:sldIdLst>
            <p14:sldId id="268"/>
          </p14:sldIdLst>
        </p14:section>
        <p14:section name="Untitled Section" id="{080BC863-8A21-C141-8CB9-AF9AD6032F49}">
          <p14:sldIdLst>
            <p14:sldId id="291"/>
            <p14:sldId id="286"/>
            <p14:sldId id="294"/>
            <p14:sldId id="292"/>
            <p14:sldId id="29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8FBC"/>
    <a:srgbClr val="35342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79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216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8" d="100"/>
          <a:sy n="108" d="100"/>
        </p:scale>
        <p:origin x="18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653C40F-3BE2-4B7B-A1A0-220BA8E710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4F1A88-A5C9-4858-991F-87320EC08A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3B71D-6FC8-4244-AA0C-A67D506379A8}" type="datetimeFigureOut">
              <a:rPr lang="fr-BE" smtClean="0"/>
              <a:t>4/11/19</a:t>
            </a:fld>
            <a:endParaRPr lang="fr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B717463-E1B3-49D8-841A-2FA0745621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BF49DD-7632-4743-9A02-F00056D6D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C0ED0-02BA-42F1-92FB-097CCDE1B35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15608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884D4-D0AB-413E-A914-A7DAF4E20F0C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A5FF6-B418-400F-B70A-DA0BA27E1A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386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F6D047-A353-4D03-87C1-809F543BB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704" y="1858700"/>
            <a:ext cx="8907694" cy="1325563"/>
          </a:xfrm>
        </p:spPr>
        <p:txBody>
          <a:bodyPr>
            <a:normAutofit/>
          </a:bodyPr>
          <a:lstStyle>
            <a:lvl1pPr algn="ctr">
              <a:defRPr sz="5400" b="1">
                <a:latin typeface="+mn-lt"/>
              </a:defRPr>
            </a:lvl1pPr>
          </a:lstStyle>
          <a:p>
            <a:endParaRPr lang="fr-BE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3740534-74F4-451D-8D77-064DC3AC8511}"/>
              </a:ext>
            </a:extLst>
          </p:cNvPr>
          <p:cNvSpPr txBox="1">
            <a:spLocks/>
          </p:cNvSpPr>
          <p:nvPr userDrawn="1"/>
        </p:nvSpPr>
        <p:spPr>
          <a:xfrm>
            <a:off x="1787704" y="3199083"/>
            <a:ext cx="8907694" cy="2636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400" dirty="0">
              <a:latin typeface="+mn-lt"/>
            </a:endParaRPr>
          </a:p>
          <a:p>
            <a:endParaRPr lang="fr-BE" sz="4800" dirty="0">
              <a:latin typeface="+mn-lt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BCC863F3-F10C-4313-A214-275C525D19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7525" y="3338513"/>
            <a:ext cx="8907873" cy="2846387"/>
          </a:xfrm>
        </p:spPr>
        <p:txBody>
          <a:bodyPr>
            <a:norm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660495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40873E7-FF98-4FB7-97D2-8613FF4255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520575"/>
            <a:ext cx="3932237" cy="536824"/>
          </a:xfrm>
        </p:spPr>
        <p:txBody>
          <a:bodyPr anchor="b"/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156FFA29-5847-453D-B16A-F19CD1350D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520575"/>
            <a:ext cx="6172200" cy="4340475"/>
          </a:xfrm>
        </p:spPr>
        <p:txBody>
          <a:bodyPr/>
          <a:lstStyle>
            <a:lvl1pPr marL="0" indent="0">
              <a:buNone/>
              <a:defRPr sz="32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E162BF5B-805E-4F78-8B4D-9B5CF6CFD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4E5FB34F-0D64-42B2-8DF4-7FE235E4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AA0DD71C-2F3E-4175-8969-8F091AECA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8E4E7506-D45B-4CD9-9C83-C42B64CA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937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151B7E5-CC8E-48A2-AB3E-9637CD85D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E7BC1D72-3F42-4C06-A61F-93E5EF3CE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8E6E833-B8B5-46EE-99FD-0329A8853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6FE84735-5B31-4B2E-BD03-610B03564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9EB6D0D-A9D1-44F3-A3F6-414E6EA69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8860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431959AF-6BD7-4C1D-B3F9-A19B47AFDE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500027"/>
            <a:ext cx="2628900" cy="4676936"/>
          </a:xfrm>
        </p:spPr>
        <p:txBody>
          <a:bodyPr vert="eaVert"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9E872331-7BD2-4B8A-B754-6E6165ED0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00027"/>
            <a:ext cx="7734300" cy="4676936"/>
          </a:xfrm>
        </p:spPr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618F18A-B521-4B5A-893D-64616DA97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17EE7DA-5715-47A5-A4D8-4ABFE85FD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4C66941-9E9D-412C-AC7C-7CECA2133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450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F6D047-A353-4D03-87C1-809F543BB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704" y="1858700"/>
            <a:ext cx="8907694" cy="1325563"/>
          </a:xfrm>
        </p:spPr>
        <p:txBody>
          <a:bodyPr>
            <a:normAutofit/>
          </a:bodyPr>
          <a:lstStyle>
            <a:lvl1pPr algn="ctr">
              <a:defRPr sz="5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fr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824766-0929-4DDF-B5EF-7EBAD5E40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69722DE-ECDF-4BD7-86E3-101ADDF9F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196E6FF-C73D-4526-AFFE-9F0897C8E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3740534-74F4-451D-8D77-064DC3AC8511}"/>
              </a:ext>
            </a:extLst>
          </p:cNvPr>
          <p:cNvSpPr txBox="1">
            <a:spLocks/>
          </p:cNvSpPr>
          <p:nvPr userDrawn="1"/>
        </p:nvSpPr>
        <p:spPr>
          <a:xfrm>
            <a:off x="1787704" y="3199083"/>
            <a:ext cx="8907694" cy="2636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+mn-lt"/>
              </a:rPr>
              <a:t>Click to edit Master title style</a:t>
            </a:r>
          </a:p>
          <a:p>
            <a:endParaRPr lang="en-US" sz="4400" dirty="0">
              <a:latin typeface="+mn-lt"/>
            </a:endParaRPr>
          </a:p>
          <a:p>
            <a:endParaRPr lang="fr-BE" sz="4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0247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5BF5D7F-AAC5-4C4E-B0B0-60304CED6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2323" y="308833"/>
            <a:ext cx="7317995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77638373-D14D-450A-849B-6BD7DD2320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630930"/>
            <a:ext cx="10515600" cy="4691954"/>
          </a:xfrm>
        </p:spPr>
        <p:txBody>
          <a:bodyPr/>
          <a:lstStyle>
            <a:lvl1pPr>
              <a:lnSpc>
                <a:spcPct val="150000"/>
              </a:lnSpc>
              <a:defRPr sz="4000">
                <a:latin typeface="+mn-lt"/>
              </a:defRPr>
            </a:lvl1pPr>
            <a:lvl2pPr>
              <a:lnSpc>
                <a:spcPct val="150000"/>
              </a:lnSpc>
              <a:defRPr sz="3600">
                <a:latin typeface="+mn-lt"/>
              </a:defRPr>
            </a:lvl2pPr>
            <a:lvl3pPr>
              <a:lnSpc>
                <a:spcPct val="150000"/>
              </a:lnSpc>
              <a:defRPr sz="3200">
                <a:latin typeface="+mn-lt"/>
              </a:defRPr>
            </a:lvl3pPr>
            <a:lvl4pPr>
              <a:lnSpc>
                <a:spcPct val="150000"/>
              </a:lnSpc>
              <a:defRPr sz="2800">
                <a:latin typeface="+mn-lt"/>
              </a:defRPr>
            </a:lvl4pPr>
            <a:lvl5pPr>
              <a:lnSpc>
                <a:spcPct val="150000"/>
              </a:lnSpc>
              <a:defRPr sz="2800">
                <a:latin typeface="+mn-lt"/>
              </a:defRPr>
            </a:lvl5pPr>
          </a:lstStyle>
          <a:p>
            <a:pPr lvl="0"/>
            <a:r>
              <a:rPr lang="fr-FR" dirty="0"/>
              <a:t>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B0295595-9454-4CA6-8B6E-5BCC910A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B4CACACC-22BB-4C90-8457-882FC274B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15F2EE4E-D616-48B7-983B-EF6900FA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238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15C2C33-81FA-4E3C-BA0A-1851A567B2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272" y="1500028"/>
            <a:ext cx="10900881" cy="986320"/>
          </a:xfrm>
        </p:spPr>
        <p:txBody>
          <a:bodyPr anchor="b"/>
          <a:lstStyle>
            <a:lvl1pPr algn="ctr">
              <a:defRPr sz="60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09712CF5-5685-49E1-85C3-4975F7BFB9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272" y="2486348"/>
            <a:ext cx="10900881" cy="3626776"/>
          </a:xfrm>
        </p:spPr>
        <p:txBody>
          <a:bodyPr>
            <a:normAutofit/>
          </a:bodyPr>
          <a:lstStyle>
            <a:lvl1pPr marL="457200" indent="-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3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  <a:p>
            <a:r>
              <a:rPr lang="fr-FR" dirty="0"/>
              <a:t> </a:t>
            </a:r>
          </a:p>
          <a:p>
            <a:r>
              <a:rPr lang="fr-FR" dirty="0"/>
              <a:t> </a:t>
            </a:r>
          </a:p>
          <a:p>
            <a:r>
              <a:rPr lang="fr-FR" dirty="0"/>
              <a:t>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6D09DE22-AD77-469E-AC57-E979D870F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A333333A-87ED-4C95-B3F1-884E6C3B0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B2EE241-917E-436B-BE82-84FBD19D2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0208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162BA36-2795-4D03-8710-7859914A0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82221"/>
            <a:ext cx="10521950" cy="1047964"/>
          </a:xfrm>
        </p:spPr>
        <p:txBody>
          <a:bodyPr anchor="b"/>
          <a:lstStyle>
            <a:lvl1pPr>
              <a:defRPr sz="60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6C2123E8-19D3-444D-9F93-B45E6E25FB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2630184"/>
            <a:ext cx="10515600" cy="3284805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3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FEF58A9-B318-41E5-AE81-99E410380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FCE491A-4678-4627-89BA-574C6A913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3A64D54F-7AD1-410D-88E4-97C38A784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2411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A911267-5754-4860-B538-C98943667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39AC87F3-1EAF-4EF4-A6E6-B9F5B7C3A1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054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latin typeface="+mn-lt"/>
              </a:defRPr>
            </a:lvl1pPr>
            <a:lvl2pPr>
              <a:lnSpc>
                <a:spcPct val="100000"/>
              </a:lnSpc>
              <a:defRPr sz="3200">
                <a:latin typeface="+mn-lt"/>
              </a:defRPr>
            </a:lvl2pPr>
            <a:lvl3pPr>
              <a:lnSpc>
                <a:spcPct val="100000"/>
              </a:lnSpc>
              <a:defRPr sz="2800">
                <a:latin typeface="+mn-lt"/>
              </a:defRPr>
            </a:lvl3pPr>
            <a:lvl4pPr>
              <a:lnSpc>
                <a:spcPct val="100000"/>
              </a:lnSpc>
              <a:defRPr sz="2400">
                <a:latin typeface="+mn-lt"/>
              </a:defRPr>
            </a:lvl4pPr>
            <a:lvl5pPr>
              <a:lnSpc>
                <a:spcPct val="100000"/>
              </a:lnSpc>
              <a:defRPr sz="24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DA4093C2-D967-49B2-A762-5BF255A58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7C811B0-2A83-4FBA-80BA-AEFB8C7CC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86D2C1D3-CD4A-471F-B5AA-29FB6D26D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F7BF65F2-4E83-43E5-8D17-E8D9D1CFF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584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40AE88D-6F19-492C-8FF8-C614D1D1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859" y="104775"/>
            <a:ext cx="7058347" cy="132556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ADB20587-5589-46E5-AFDE-DA85FD028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0EA90D4B-9BE6-4686-8305-FC5EA1727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00AEF2BC-AC8E-43DF-969C-02051D7E31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3398" y="1681163"/>
            <a:ext cx="5231990" cy="823912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61890A27-6A2E-46C4-8682-ECE3F61280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1203881A-53F0-45FD-9580-F54B5924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74686B07-8A04-4B81-A64A-2EA95CD4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F73B36A7-E0F6-4484-94D0-730A28F97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686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695A797-630B-4DAD-B399-DA9091D08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FF1AEA3B-C4E9-46BE-8C98-5EFA4CBD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AB45D512-8E28-416E-9714-858311459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245856FF-0C01-4C8C-B6D5-9EC7BC025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318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15C2C33-81FA-4E3C-BA0A-1851A567B2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272" y="1500028"/>
            <a:ext cx="10900881" cy="986320"/>
          </a:xfrm>
        </p:spPr>
        <p:txBody>
          <a:bodyPr anchor="b"/>
          <a:lstStyle>
            <a:lvl1pPr algn="ctr">
              <a:defRPr sz="60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09712CF5-5685-49E1-85C3-4975F7BFB9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272" y="2486348"/>
            <a:ext cx="10900881" cy="3626776"/>
          </a:xfrm>
        </p:spPr>
        <p:txBody>
          <a:bodyPr>
            <a:normAutofit/>
          </a:bodyPr>
          <a:lstStyle>
            <a:lvl1pPr marL="457200" indent="-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3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  <a:p>
            <a:r>
              <a:rPr lang="fr-FR" dirty="0"/>
              <a:t> </a:t>
            </a:r>
          </a:p>
          <a:p>
            <a:r>
              <a:rPr lang="fr-FR" dirty="0"/>
              <a:t> </a:t>
            </a:r>
          </a:p>
          <a:p>
            <a:r>
              <a:rPr lang="fr-FR" dirty="0"/>
              <a:t>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6D09DE22-AD77-469E-AC57-E979D870F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A333333A-87ED-4C95-B3F1-884E6C3B0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B2EE241-917E-436B-BE82-84FBD19D2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3594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5F57B964-BFF8-4997-A02B-36B3CACBB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AA994773-FFB7-495C-8D99-B6D5F9B3B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9E993559-AA36-46F1-A939-A33CEFE4A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877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399DDAE-F0F8-406D-B14C-9723306439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428108"/>
            <a:ext cx="3932237" cy="629292"/>
          </a:xfrm>
        </p:spPr>
        <p:txBody>
          <a:bodyPr anchor="b">
            <a:normAutofit/>
          </a:bodyPr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A0924DA-2DF1-40E8-8258-AFF611BDE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428108"/>
            <a:ext cx="6172200" cy="4432942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77FF2C64-A9E0-4923-9CAF-D6A843B47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055D507-F8BF-4C1B-8CC0-1D232A46D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01208F8F-745E-44B5-AD99-CCE3D1570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3AB5156-0B0E-407C-8928-014EF140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122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40873E7-FF98-4FB7-97D2-8613FF4255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520575"/>
            <a:ext cx="3932237" cy="536824"/>
          </a:xfrm>
        </p:spPr>
        <p:txBody>
          <a:bodyPr anchor="b"/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156FFA29-5847-453D-B16A-F19CD1350D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520575"/>
            <a:ext cx="6172200" cy="4340475"/>
          </a:xfrm>
        </p:spPr>
        <p:txBody>
          <a:bodyPr/>
          <a:lstStyle>
            <a:lvl1pPr marL="0" indent="0">
              <a:buNone/>
              <a:defRPr sz="32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E162BF5B-805E-4F78-8B4D-9B5CF6CFD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4E5FB34F-0D64-42B2-8DF4-7FE235E4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AA0DD71C-2F3E-4175-8969-8F091AECA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8E4E7506-D45B-4CD9-9C83-C42B64CA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6071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151B7E5-CC8E-48A2-AB3E-9637CD85D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E7BC1D72-3F42-4C06-A61F-93E5EF3CE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8E6E833-B8B5-46EE-99FD-0329A8853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6FE84735-5B31-4B2E-BD03-610B03564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9EB6D0D-A9D1-44F3-A3F6-414E6EA69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11189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431959AF-6BD7-4C1D-B3F9-A19B47AFDE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500027"/>
            <a:ext cx="2628900" cy="4676936"/>
          </a:xfrm>
        </p:spPr>
        <p:txBody>
          <a:bodyPr vert="eaVert"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9E872331-7BD2-4B8A-B754-6E6165ED0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00027"/>
            <a:ext cx="7734300" cy="4676936"/>
          </a:xfrm>
        </p:spPr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618F18A-B521-4B5A-893D-64616DA97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17EE7DA-5715-47A5-A4D8-4ABFE85FD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4C66941-9E9D-412C-AC7C-7CECA2133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57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5BF5D7F-AAC5-4C4E-B0B0-60304CED6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77638373-D14D-450A-849B-6BD7DD232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4000">
                <a:latin typeface="+mn-lt"/>
              </a:defRPr>
            </a:lvl1pPr>
            <a:lvl2pPr>
              <a:lnSpc>
                <a:spcPct val="150000"/>
              </a:lnSpc>
              <a:defRPr sz="3600">
                <a:latin typeface="+mn-lt"/>
              </a:defRPr>
            </a:lvl2pPr>
            <a:lvl3pPr>
              <a:lnSpc>
                <a:spcPct val="150000"/>
              </a:lnSpc>
              <a:defRPr sz="3200">
                <a:latin typeface="+mn-lt"/>
              </a:defRPr>
            </a:lvl3pPr>
            <a:lvl4pPr>
              <a:lnSpc>
                <a:spcPct val="150000"/>
              </a:lnSpc>
              <a:defRPr sz="2800">
                <a:latin typeface="+mn-lt"/>
              </a:defRPr>
            </a:lvl4pPr>
            <a:lvl5pPr>
              <a:lnSpc>
                <a:spcPct val="150000"/>
              </a:lnSpc>
              <a:defRPr sz="28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B0295595-9454-4CA6-8B6E-5BCC910A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B4CACACC-22BB-4C90-8457-882FC274B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15F2EE4E-D616-48B7-983B-EF6900FA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2379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162BA36-2795-4D03-8710-7859914A0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82221"/>
            <a:ext cx="10521950" cy="1047964"/>
          </a:xfrm>
        </p:spPr>
        <p:txBody>
          <a:bodyPr anchor="b"/>
          <a:lstStyle>
            <a:lvl1pPr>
              <a:defRPr sz="60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6C2123E8-19D3-444D-9F93-B45E6E25F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30184"/>
            <a:ext cx="10515600" cy="328480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FEF58A9-B318-41E5-AE81-99E410380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FCE491A-4678-4627-89BA-574C6A913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137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A911267-5754-4860-B538-C98943667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39AC87F3-1EAF-4EF4-A6E6-B9F5B7C3A1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054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latin typeface="+mn-lt"/>
              </a:defRPr>
            </a:lvl1pPr>
            <a:lvl2pPr>
              <a:lnSpc>
                <a:spcPct val="100000"/>
              </a:lnSpc>
              <a:defRPr sz="3200">
                <a:latin typeface="+mn-lt"/>
              </a:defRPr>
            </a:lvl2pPr>
            <a:lvl3pPr>
              <a:lnSpc>
                <a:spcPct val="100000"/>
              </a:lnSpc>
              <a:defRPr sz="2800">
                <a:latin typeface="+mn-lt"/>
              </a:defRPr>
            </a:lvl3pPr>
            <a:lvl4pPr>
              <a:lnSpc>
                <a:spcPct val="100000"/>
              </a:lnSpc>
              <a:defRPr sz="2400">
                <a:latin typeface="+mn-lt"/>
              </a:defRPr>
            </a:lvl4pPr>
            <a:lvl5pPr>
              <a:lnSpc>
                <a:spcPct val="100000"/>
              </a:lnSpc>
              <a:defRPr sz="24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DA4093C2-D967-49B2-A762-5BF255A58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7C811B0-2A83-4FBA-80BA-AEFB8C7CC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86D2C1D3-CD4A-471F-B5AA-29FB6D26D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F7BF65F2-4E83-43E5-8D17-E8D9D1CFF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1965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40AE88D-6F19-492C-8FF8-C614D1D1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859" y="104775"/>
            <a:ext cx="7058347" cy="132556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ADB20587-5589-46E5-AFDE-DA85FD028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0EA90D4B-9BE6-4686-8305-FC5EA1727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00AEF2BC-AC8E-43DF-969C-02051D7E31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3398" y="1681163"/>
            <a:ext cx="5231990" cy="823912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61890A27-6A2E-46C4-8682-ECE3F61280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1203881A-53F0-45FD-9580-F54B5924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74686B07-8A04-4B81-A64A-2EA95CD4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F73B36A7-E0F6-4484-94D0-730A28F97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13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695A797-630B-4DAD-B399-DA9091D08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FF1AEA3B-C4E9-46BE-8C98-5EFA4CBD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AB45D512-8E28-416E-9714-858311459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245856FF-0C01-4C8C-B6D5-9EC7BC025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892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5F57B964-BFF8-4997-A02B-36B3CACBB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AA994773-FFB7-495C-8D99-B6D5F9B3B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9E993559-AA36-46F1-A939-A33CEFE4A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56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399DDAE-F0F8-406D-B14C-9723306439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428108"/>
            <a:ext cx="3932237" cy="629292"/>
          </a:xfrm>
        </p:spPr>
        <p:txBody>
          <a:bodyPr anchor="b">
            <a:normAutofit/>
          </a:bodyPr>
          <a:lstStyle>
            <a:lvl1pPr>
              <a:defRPr sz="3200">
                <a:latin typeface="+mn-lt"/>
              </a:defRPr>
            </a:lvl1pPr>
          </a:lstStyle>
          <a:p>
            <a:r>
              <a:rPr lang="fr-FR" dirty="0"/>
              <a:t>Modifiez le style du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A0924DA-2DF1-40E8-8258-AFF611BDE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428108"/>
            <a:ext cx="6172200" cy="4432942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28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77FF2C64-A9E0-4923-9CAF-D6A843B47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055D507-F8BF-4C1B-8CC0-1D232A46D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01208F8F-745E-44B5-AD99-CCE3D1570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3AB5156-0B0E-407C-8928-014EF140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9EEFA-26A7-4421-B2A9-10BA79A04C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824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5" Type="http://schemas.openxmlformats.org/officeDocument/2006/relationships/image" Target="../media/image2.jpeg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jpg"/><Relationship Id="rId15" Type="http://schemas.openxmlformats.org/officeDocument/2006/relationships/image" Target="../media/image2.jpeg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D41C6372-E43F-4184-BC67-AD78FA28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2323" y="820043"/>
            <a:ext cx="73179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E00A26A3-4A32-4063-B33B-16F5E48E4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66418"/>
            <a:ext cx="10515600" cy="4691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E3A00781-4A7F-48F1-AE76-E30A2DEB6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2FA5211F-C8E7-4283-A842-F78079169F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A918EC9-8C19-4DFC-A724-4E0261E93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9849" y="58624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8" name="Image 4">
            <a:extLst>
              <a:ext uri="{FF2B5EF4-FFF2-40B4-BE49-F238E27FC236}">
                <a16:creationId xmlns:a16="http://schemas.microsoft.com/office/drawing/2014/main" xmlns="" id="{E4B21C15-330C-43C7-B3EE-C53A0401F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3"/>
          <a:stretch/>
        </p:blipFill>
        <p:spPr>
          <a:xfrm>
            <a:off x="9982200" y="60417"/>
            <a:ext cx="2071575" cy="141806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0F714A7A-8C2D-4368-B64E-B471D55E160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1" y="38472"/>
            <a:ext cx="2880000" cy="1440637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xmlns="" id="{89CE6EA7-8DBD-4D34-AB24-CE9C986EBA3A}"/>
              </a:ext>
            </a:extLst>
          </p:cNvPr>
          <p:cNvGrpSpPr/>
          <p:nvPr userDrawn="1"/>
        </p:nvGrpSpPr>
        <p:grpSpPr>
          <a:xfrm>
            <a:off x="6632780" y="6356350"/>
            <a:ext cx="5420995" cy="454025"/>
            <a:chOff x="146649" y="94890"/>
            <a:chExt cx="5421031" cy="454649"/>
          </a:xfrm>
        </p:grpSpPr>
        <p:sp>
          <p:nvSpPr>
            <p:cNvPr id="15" name="ZoneTexte 8">
              <a:extLst>
                <a:ext uri="{FF2B5EF4-FFF2-40B4-BE49-F238E27FC236}">
                  <a16:creationId xmlns:a16="http://schemas.microsoft.com/office/drawing/2014/main" xmlns="" id="{4427D8FE-E39B-4627-AD12-2EB10CD22E77}"/>
                </a:ext>
              </a:extLst>
            </p:cNvPr>
            <p:cNvSpPr txBox="1"/>
            <p:nvPr userDrawn="1"/>
          </p:nvSpPr>
          <p:spPr>
            <a:xfrm>
              <a:off x="146649" y="172349"/>
              <a:ext cx="4876800" cy="377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kern="1200">
                  <a:solidFill>
                    <a:srgbClr val="3E8FB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The action AI-NURECC initiative has received funding from the European Union 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xmlns="" id="{1466DC41-55B6-410D-9419-719ABA47BD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9675" y="94890"/>
              <a:ext cx="558005" cy="371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577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D41C6372-E43F-4184-BC67-AD78FA28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2323" y="128821"/>
            <a:ext cx="73179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E00A26A3-4A32-4063-B33B-16F5E48E4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49396"/>
            <a:ext cx="10515600" cy="4691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E3A00781-4A7F-48F1-AE76-E30A2DEB6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5394B-3B53-4662-AC64-CA528B3DAD84}" type="datetimeFigureOut">
              <a:rPr lang="fr-FR" smtClean="0"/>
              <a:t>04/11/2019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2FA5211F-C8E7-4283-A842-F78079169F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A918EC9-8C19-4DFC-A724-4E0261E93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8" name="Image 4">
            <a:extLst>
              <a:ext uri="{FF2B5EF4-FFF2-40B4-BE49-F238E27FC236}">
                <a16:creationId xmlns:a16="http://schemas.microsoft.com/office/drawing/2014/main" xmlns="" id="{E4B21C15-330C-43C7-B3EE-C53A0401F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3"/>
          <a:stretch/>
        </p:blipFill>
        <p:spPr>
          <a:xfrm>
            <a:off x="10130318" y="49758"/>
            <a:ext cx="2071575" cy="141806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8482BD2F-CE40-4DBD-85CA-D451CBE8FF5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942"/>
            <a:ext cx="2880000" cy="1440637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xmlns="" id="{30C02C55-DFB8-4047-BA30-6455C613AAF1}"/>
              </a:ext>
            </a:extLst>
          </p:cNvPr>
          <p:cNvGrpSpPr/>
          <p:nvPr userDrawn="1"/>
        </p:nvGrpSpPr>
        <p:grpSpPr>
          <a:xfrm>
            <a:off x="6669877" y="6403975"/>
            <a:ext cx="5420995" cy="454025"/>
            <a:chOff x="146649" y="94890"/>
            <a:chExt cx="5421031" cy="454649"/>
          </a:xfrm>
        </p:grpSpPr>
        <p:sp>
          <p:nvSpPr>
            <p:cNvPr id="13" name="ZoneTexte 8">
              <a:extLst>
                <a:ext uri="{FF2B5EF4-FFF2-40B4-BE49-F238E27FC236}">
                  <a16:creationId xmlns:a16="http://schemas.microsoft.com/office/drawing/2014/main" xmlns="" id="{4427D8FE-E39B-4627-AD12-2EB10CD22E77}"/>
                </a:ext>
              </a:extLst>
            </p:cNvPr>
            <p:cNvSpPr txBox="1"/>
            <p:nvPr userDrawn="1"/>
          </p:nvSpPr>
          <p:spPr>
            <a:xfrm>
              <a:off x="146649" y="172349"/>
              <a:ext cx="4876800" cy="377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kern="1200">
                  <a:solidFill>
                    <a:srgbClr val="3E8FB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The action AI-NURECC initiative has received funding from the European Union 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xmlns="" id="{1466DC41-55B6-410D-9419-719ABA47BD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9675" y="94890"/>
              <a:ext cx="558005" cy="371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303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508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4125" indent="-3397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701800" indent="-330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147888" indent="-3190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hyperlink" Target="https://www.adriatic-ionian.eu/wp-content/uploads/2019/05/BUDVA-FINAL-DECLARATION-1.pdf" TargetMode="External"/><Relationship Id="rId3" Type="http://schemas.openxmlformats.org/officeDocument/2006/relationships/hyperlink" Target="https://www.adriatic-ionian.eu/event/4th-eusair-annual-foru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hyperlink" Target="mailto:secretariat@adriaticionianeuroregion.eu" TargetMode="External"/><Relationship Id="rId5" Type="http://schemas.openxmlformats.org/officeDocument/2006/relationships/hyperlink" Target="http://www.adriaticionianeuroregion.eu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9613A4-903B-4530-863F-91A860FE4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446" y="2463282"/>
            <a:ext cx="8907694" cy="3320161"/>
          </a:xfrm>
        </p:spPr>
        <p:txBody>
          <a:bodyPr>
            <a:normAutofit fontScale="90000"/>
          </a:bodyPr>
          <a:lstStyle/>
          <a:p>
            <a:r>
              <a:rPr lang="fr-BE" sz="10000" dirty="0">
                <a:solidFill>
                  <a:srgbClr val="3E8FBC"/>
                </a:solidFill>
              </a:rPr>
              <a:t>AI-NURECC</a:t>
            </a:r>
            <a:r>
              <a:rPr lang="fr-BE" sz="8900" dirty="0">
                <a:solidFill>
                  <a:srgbClr val="3E8FBC"/>
                </a:solidFill>
              </a:rPr>
              <a:t/>
            </a:r>
            <a:br>
              <a:rPr lang="fr-BE" sz="8900" dirty="0">
                <a:solidFill>
                  <a:srgbClr val="3E8FBC"/>
                </a:solidFill>
              </a:rPr>
            </a:br>
            <a:r>
              <a:rPr lang="fr-BE" sz="8900" dirty="0">
                <a:solidFill>
                  <a:srgbClr val="3E8FBC"/>
                </a:solidFill>
              </a:rPr>
              <a:t> Initiative</a:t>
            </a:r>
            <a:r>
              <a:rPr lang="fr-BE" dirty="0">
                <a:solidFill>
                  <a:srgbClr val="3E8FBC"/>
                </a:solidFill>
              </a:rPr>
              <a:t/>
            </a:r>
            <a:br>
              <a:rPr lang="fr-BE" dirty="0">
                <a:solidFill>
                  <a:srgbClr val="3E8FBC"/>
                </a:solidFill>
              </a:rPr>
            </a:br>
            <a:endParaRPr lang="fr-BE" dirty="0">
              <a:solidFill>
                <a:srgbClr val="3E8F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70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56214" y="84943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B0F0"/>
                </a:solidFill>
              </a:rPr>
              <a:t>AIE in a </a:t>
            </a:r>
            <a:r>
              <a:rPr lang="fr-FR" sz="3600" b="1" dirty="0" err="1" smtClean="0">
                <a:solidFill>
                  <a:srgbClr val="00B0F0"/>
                </a:solidFill>
              </a:rPr>
              <a:t>nutshell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3" name="Google Shape;47;p6"/>
          <p:cNvSpPr txBox="1">
            <a:spLocks noGrp="1"/>
          </p:cNvSpPr>
          <p:nvPr>
            <p:ph type="body" idx="4294967295"/>
          </p:nvPr>
        </p:nvSpPr>
        <p:spPr>
          <a:xfrm>
            <a:off x="1482414" y="1802275"/>
            <a:ext cx="4369428" cy="1080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Institutional </a:t>
            </a:r>
            <a:r>
              <a:rPr lang="en-US" sz="1800" dirty="0">
                <a:ea typeface="Calibri"/>
                <a:cs typeface="Calibri"/>
                <a:sym typeface="Calibri"/>
              </a:rPr>
              <a:t>n</a:t>
            </a:r>
            <a:r>
              <a:rPr lang="en-US" sz="1800" i="0" u="none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etwork established in Pula (Croatia) in 2006 for the promotion of trans-national and inter-regional cooperation in the Adriatic and Ionian </a:t>
            </a:r>
            <a:r>
              <a:rPr lang="en-US" sz="1800" i="0" u="none" dirty="0" smtClean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basin</a:t>
            </a:r>
            <a:r>
              <a:rPr lang="en-US" sz="1400" b="0" i="0" u="none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				</a:t>
            </a:r>
            <a:endParaRPr sz="2800" dirty="0"/>
          </a:p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dirty="0">
              <a:solidFill>
                <a:srgbClr val="000000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739037" y="3188970"/>
            <a:ext cx="3856182" cy="3382739"/>
            <a:chOff x="1739037" y="3188970"/>
            <a:chExt cx="3856182" cy="3382739"/>
          </a:xfrm>
        </p:grpSpPr>
        <p:pic>
          <p:nvPicPr>
            <p:cNvPr id="4" name="Google Shape;53;p6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739037" y="3188970"/>
              <a:ext cx="3856182" cy="33827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52;p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78042" y="6069330"/>
              <a:ext cx="1017177" cy="50237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/>
          <p:cNvGrpSpPr/>
          <p:nvPr/>
        </p:nvGrpSpPr>
        <p:grpSpPr>
          <a:xfrm>
            <a:off x="6660682" y="1686210"/>
            <a:ext cx="4001569" cy="4388880"/>
            <a:chOff x="6660682" y="1686210"/>
            <a:chExt cx="4001569" cy="43888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1172" y="1686210"/>
              <a:ext cx="2240588" cy="2688705"/>
            </a:xfrm>
            <a:prstGeom prst="rect">
              <a:avLst/>
            </a:prstGeom>
          </p:spPr>
        </p:pic>
        <p:sp>
          <p:nvSpPr>
            <p:cNvPr id="8" name="Google Shape;55;p6"/>
            <p:cNvSpPr txBox="1"/>
            <p:nvPr/>
          </p:nvSpPr>
          <p:spPr>
            <a:xfrm>
              <a:off x="6660682" y="4502213"/>
              <a:ext cx="4001569" cy="15728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0000" tIns="45000" rIns="90000" bIns="45000" anchor="t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</a:pPr>
              <a:r>
                <a:rPr lang="en-US" sz="2000" b="1" i="0" u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33 </a:t>
              </a:r>
              <a:r>
                <a:rPr lang="en-US" sz="2000" b="1" i="0" u="none" dirty="0">
                  <a:solidFill>
                    <a:srgbClr val="4D85C0"/>
                  </a:solidFill>
                  <a:latin typeface="Calibri"/>
                  <a:ea typeface="Calibri"/>
                  <a:cs typeface="Calibri"/>
                  <a:sym typeface="Calibri"/>
                </a:rPr>
                <a:t>MEMBERS</a:t>
              </a:r>
              <a:r>
                <a:rPr lang="en-US" sz="2000" b="1" i="0" u="none" dirty="0">
                  <a:solidFill>
                    <a:srgbClr val="3187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>
                <a:solidFill>
                  <a:srgbClr val="3187C0"/>
                </a:solidFill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</a:pPr>
              <a:r>
                <a:rPr lang="en-US" sz="2000" b="0" dirty="0" smtClea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Regional </a:t>
              </a:r>
              <a:r>
                <a:rPr lang="en-US" sz="2000" b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and Local </a:t>
              </a:r>
              <a:r>
                <a:rPr lang="en-US" sz="2000" b="0" dirty="0" smtClea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authorities</a:t>
              </a:r>
              <a:endParaRPr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lvl="0" indent="0" algn="ctr" rtl="0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lang="en-US" sz="8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lvl="0" indent="0" algn="ctr" rtl="0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en-US" sz="2000" b="1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across 6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COUNTRIES</a:t>
              </a:r>
              <a:endParaRPr sz="2000" b="1" dirty="0">
                <a:solidFill>
                  <a:srgbClr val="A9C94C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0" algn="ctr">
                <a:lnSpc>
                  <a:spcPct val="80000"/>
                </a:lnSpc>
                <a:spcBef>
                  <a:spcPts val="600"/>
                </a:spcBef>
                <a:buClr>
                  <a:schemeClr val="dk1"/>
                </a:buClr>
                <a:buSzPts val="2000"/>
              </a:pP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IT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∙</a:t>
              </a: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HR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∙</a:t>
              </a: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BA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∙</a:t>
              </a: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ME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∙</a:t>
              </a: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EL </a:t>
              </a:r>
              <a:r>
                <a:rPr lang="en-US" sz="2000" b="1" dirty="0">
                  <a:solidFill>
                    <a:srgbClr val="A9C94C"/>
                  </a:solidFill>
                  <a:latin typeface="Calibri"/>
                  <a:ea typeface="Calibri"/>
                  <a:cs typeface="Calibri"/>
                  <a:sym typeface="Calibri"/>
                </a:rPr>
                <a:t>∙</a:t>
              </a:r>
              <a:r>
                <a:rPr lang="en-US" sz="2000" b="1" dirty="0">
                  <a:solidFill>
                    <a:srgbClr val="92D05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0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AL </a:t>
              </a:r>
              <a:endParaRPr dirty="0" smtClean="0">
                <a:solidFill>
                  <a:schemeClr val="dk1"/>
                </a:solidFill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</a:pPr>
              <a:endParaRPr sz="2000" dirty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425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235" y="2636784"/>
            <a:ext cx="6624796" cy="33323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81026" y="15749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B0F0"/>
                </a:solidFill>
              </a:rPr>
              <a:t>AI-NURECC </a:t>
            </a:r>
            <a:r>
              <a:rPr lang="fr-FR" sz="3600" b="1" dirty="0" err="1" smtClean="0">
                <a:solidFill>
                  <a:srgbClr val="00B0F0"/>
                </a:solidFill>
              </a:rPr>
              <a:t>Youth</a:t>
            </a:r>
            <a:r>
              <a:rPr lang="fr-FR" sz="3600" b="1" dirty="0" smtClean="0">
                <a:solidFill>
                  <a:srgbClr val="00B0F0"/>
                </a:solidFill>
              </a:rPr>
              <a:t> Action 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6260" y="2636784"/>
            <a:ext cx="38557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Stimulate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youth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to:</a:t>
            </a:r>
          </a:p>
          <a:p>
            <a:pPr marL="342900" indent="-342900">
              <a:buFont typeface="Arial" pitchFamily="34" charset="0"/>
              <a:buChar char="•"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Participate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governance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issues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agent of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change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42900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Cooperate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across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borders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6260" y="4683508"/>
            <a:ext cx="42214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Promote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creation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of an </a:t>
            </a:r>
            <a:r>
              <a:rPr lang="it-IT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open </a:t>
            </a:r>
            <a:r>
              <a:rPr lang="it-IT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dialogue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between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the AI Youth and the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EUSAIR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institutional and technical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structures, while favouring youth CB cooperation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8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62480" y="2351504"/>
            <a:ext cx="781304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Bef>
                <a:spcPts val="600"/>
              </a:spcBef>
            </a:pPr>
            <a:r>
              <a:rPr lang="en-GB" kern="150" dirty="0">
                <a:solidFill>
                  <a:srgbClr val="35342F"/>
                </a:solidFill>
                <a:latin typeface="Calibri" charset="0"/>
                <a:ea typeface="SimSun" charset="-122"/>
                <a:cs typeface="F" charset="0"/>
              </a:rPr>
              <a:t>Following the </a:t>
            </a:r>
            <a:r>
              <a:rPr lang="en-GB" u="sng" kern="150" dirty="0">
                <a:solidFill>
                  <a:srgbClr val="0000FF"/>
                </a:solidFill>
                <a:latin typeface="Calibri" charset="0"/>
                <a:ea typeface="SimSun" charset="-122"/>
                <a:cs typeface="F" charset="0"/>
                <a:hlinkClick r:id="rId2"/>
              </a:rPr>
              <a:t>Budva Declaration</a:t>
            </a:r>
            <a:r>
              <a:rPr lang="en-GB" kern="150" dirty="0">
                <a:solidFill>
                  <a:srgbClr val="35342F"/>
                </a:solidFill>
                <a:latin typeface="Calibri" charset="0"/>
                <a:ea typeface="SimSun" charset="-122"/>
                <a:cs typeface="F" charset="0"/>
              </a:rPr>
              <a:t> resulted from the </a:t>
            </a:r>
            <a:r>
              <a:rPr lang="en-GB" u="sng" kern="150" dirty="0">
                <a:solidFill>
                  <a:srgbClr val="0000FF"/>
                </a:solidFill>
                <a:latin typeface="Calibri" charset="0"/>
                <a:ea typeface="SimSun" charset="-122"/>
                <a:cs typeface="F" charset="0"/>
                <a:hlinkClick r:id="rId3"/>
              </a:rPr>
              <a:t>4</a:t>
            </a:r>
            <a:r>
              <a:rPr lang="en-GB" u="sng" kern="150" baseline="30000" dirty="0">
                <a:solidFill>
                  <a:srgbClr val="0000FF"/>
                </a:solidFill>
                <a:latin typeface="Calibri" charset="0"/>
                <a:ea typeface="SimSun" charset="-122"/>
                <a:cs typeface="F" charset="0"/>
                <a:hlinkClick r:id="rId3"/>
              </a:rPr>
              <a:t>th</a:t>
            </a:r>
            <a:r>
              <a:rPr lang="en-GB" u="sng" kern="150" dirty="0">
                <a:solidFill>
                  <a:srgbClr val="0000FF"/>
                </a:solidFill>
                <a:latin typeface="Calibri" charset="0"/>
                <a:ea typeface="SimSun" charset="-122"/>
                <a:cs typeface="F" charset="0"/>
                <a:hlinkClick r:id="rId3"/>
              </a:rPr>
              <a:t> EUSAIR Annual Forum</a:t>
            </a:r>
            <a:r>
              <a:rPr lang="en-GB" kern="150" dirty="0">
                <a:solidFill>
                  <a:srgbClr val="35342F"/>
                </a:solidFill>
                <a:latin typeface="Calibri" charset="0"/>
                <a:ea typeface="SimSun" charset="-122"/>
                <a:cs typeface="F" charset="0"/>
              </a:rPr>
              <a:t> in Montenegro of 8 May 2019, encouraging initiatives designed to facilitate the involvement of Youth and Youth Organisations of the Adriatic Ionian area within the EUSAIR implementation </a:t>
            </a:r>
            <a:r>
              <a:rPr lang="en-GB" kern="150">
                <a:solidFill>
                  <a:srgbClr val="35342F"/>
                </a:solidFill>
                <a:latin typeface="Calibri" charset="0"/>
                <a:ea typeface="SimSun" charset="-122"/>
                <a:cs typeface="F" charset="0"/>
              </a:rPr>
              <a:t>and </a:t>
            </a:r>
            <a:r>
              <a:rPr lang="en-GB" kern="150" smtClean="0">
                <a:solidFill>
                  <a:srgbClr val="35342F"/>
                </a:solidFill>
                <a:latin typeface="Calibri" charset="0"/>
                <a:ea typeface="SimSun" charset="-122"/>
                <a:cs typeface="F" charset="0"/>
              </a:rPr>
              <a:t>capitalisation  </a:t>
            </a:r>
            <a:endParaRPr lang="en-GB" kern="150" dirty="0">
              <a:effectLst/>
              <a:latin typeface="Symbol" charset="2"/>
              <a:ea typeface="SimSun" charset="-122"/>
              <a:cs typeface="F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6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08710" y="1666385"/>
            <a:ext cx="10081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B0F0"/>
                </a:solidFill>
              </a:rPr>
              <a:t>Info Day in Campobasso - 10 </a:t>
            </a:r>
            <a:r>
              <a:rPr lang="fr-FR" sz="3600" b="1" dirty="0" err="1" smtClean="0">
                <a:solidFill>
                  <a:srgbClr val="00B0F0"/>
                </a:solidFill>
              </a:rPr>
              <a:t>December</a:t>
            </a:r>
            <a:r>
              <a:rPr lang="fr-FR" sz="3600" b="1" dirty="0" smtClean="0">
                <a:solidFill>
                  <a:srgbClr val="00B0F0"/>
                </a:solidFill>
              </a:rPr>
              <a:t> 2018</a:t>
            </a:r>
            <a:endParaRPr lang="en-US" sz="3600" b="1" dirty="0">
              <a:solidFill>
                <a:srgbClr val="00B0F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80" y="2646068"/>
            <a:ext cx="3154680" cy="2103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" y="2646068"/>
            <a:ext cx="3169920" cy="2113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80" y="2646068"/>
            <a:ext cx="3181350" cy="21209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19150" y="5388198"/>
            <a:ext cx="10241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sz="2400" b="1" dirty="0">
                <a:solidFill>
                  <a:srgbClr val="002060"/>
                </a:solidFill>
              </a:rPr>
              <a:t>PAVING THE WAY TOWARDS THE </a:t>
            </a:r>
            <a:r>
              <a:rPr lang="fr-BE" sz="2400" b="1" dirty="0" smtClean="0">
                <a:solidFill>
                  <a:srgbClr val="002060"/>
                </a:solidFill>
              </a:rPr>
              <a:t>ADRIATIC </a:t>
            </a:r>
            <a:r>
              <a:rPr lang="fr-BE" sz="2400" b="1" dirty="0">
                <a:solidFill>
                  <a:srgbClr val="002060"/>
                </a:solidFill>
              </a:rPr>
              <a:t>IONIAN YOUTH ORGANISATIONS </a:t>
            </a:r>
            <a:r>
              <a:rPr lang="fr-BE" sz="2400" b="1" dirty="0" smtClean="0">
                <a:solidFill>
                  <a:srgbClr val="002060"/>
                </a:solidFill>
              </a:rPr>
              <a:t>FORUM - AIYOF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11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78480" y="2914673"/>
            <a:ext cx="5388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Arial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Promoting the role of Youth in capitalising the EUSAIR and in boosting the development of the Western Balkans</a:t>
            </a:r>
          </a:p>
          <a:p>
            <a:pPr>
              <a:buClr>
                <a:srgbClr val="0070C0"/>
              </a:buClr>
            </a:pP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Clr>
                <a:srgbClr val="0070C0"/>
              </a:buClr>
              <a:buFont typeface="Arial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Articulating a set of recommendations to EUSAIR political and technical actors for an open dialogue with YOs and for the creation of a EUSAIR Agenda for Youth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7900" y="1493665"/>
            <a:ext cx="10081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B0F0"/>
                </a:solidFill>
              </a:rPr>
              <a:t>The </a:t>
            </a:r>
            <a:r>
              <a:rPr lang="fr-FR" sz="3600" b="1" dirty="0" err="1" smtClean="0">
                <a:solidFill>
                  <a:srgbClr val="00B0F0"/>
                </a:solidFill>
              </a:rPr>
              <a:t>Adriatic</a:t>
            </a:r>
            <a:r>
              <a:rPr lang="fr-FR" sz="3600" b="1" dirty="0" smtClean="0">
                <a:solidFill>
                  <a:srgbClr val="00B0F0"/>
                </a:solidFill>
              </a:rPr>
              <a:t> </a:t>
            </a:r>
            <a:r>
              <a:rPr lang="fr-FR" sz="3600" b="1" dirty="0" err="1" smtClean="0">
                <a:solidFill>
                  <a:srgbClr val="00B0F0"/>
                </a:solidFill>
              </a:rPr>
              <a:t>Ionian</a:t>
            </a:r>
            <a:r>
              <a:rPr lang="fr-FR" sz="3600" b="1" dirty="0" smtClean="0">
                <a:solidFill>
                  <a:srgbClr val="00B0F0"/>
                </a:solidFill>
              </a:rPr>
              <a:t> </a:t>
            </a:r>
            <a:r>
              <a:rPr lang="fr-FR" sz="3600" b="1" dirty="0" err="1" smtClean="0">
                <a:solidFill>
                  <a:srgbClr val="00B0F0"/>
                </a:solidFill>
              </a:rPr>
              <a:t>Youth</a:t>
            </a:r>
            <a:r>
              <a:rPr lang="fr-FR" sz="3600" b="1" dirty="0" smtClean="0">
                <a:solidFill>
                  <a:srgbClr val="00B0F0"/>
                </a:solidFill>
              </a:rPr>
              <a:t> Organisations Forum</a:t>
            </a:r>
            <a:endParaRPr lang="en-US" sz="3600" b="1" dirty="0">
              <a:solidFill>
                <a:srgbClr val="00B0F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70" y="2139996"/>
            <a:ext cx="4467842" cy="409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05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2F2696DD-70FC-43D2-8C07-268DAC992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000" y="-11289"/>
            <a:ext cx="2880000" cy="1915200"/>
          </a:xfrm>
          <a:prstGeom prst="rect">
            <a:avLst/>
          </a:prstGeom>
        </p:spPr>
      </p:pic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4F93AE7D-1098-4E4E-B14F-D3AA208B5071}"/>
              </a:ext>
            </a:extLst>
          </p:cNvPr>
          <p:cNvSpPr txBox="1"/>
          <p:nvPr/>
        </p:nvSpPr>
        <p:spPr>
          <a:xfrm>
            <a:off x="3189852" y="2676987"/>
            <a:ext cx="4983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                               </a:t>
            </a:r>
            <a:r>
              <a:rPr lang="en-GB" sz="4800" b="1" dirty="0">
                <a:solidFill>
                  <a:srgbClr val="002060"/>
                </a:solidFill>
              </a:rPr>
              <a:t>Thank you!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43953" y="4013329"/>
            <a:ext cx="6426557" cy="1969770"/>
            <a:chOff x="1854558" y="4408838"/>
            <a:chExt cx="6426557" cy="1969770"/>
          </a:xfrm>
        </p:grpSpPr>
        <p:pic>
          <p:nvPicPr>
            <p:cNvPr id="7" name="Picture 6" descr="Z:\home\lisa\Documenti\lisa docs\agenda\logo AIE_HD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104" y="5026385"/>
              <a:ext cx="1268198" cy="904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854558" y="4408838"/>
              <a:ext cx="6426557" cy="1969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x-none" altLang="x-none" sz="1800" b="1" i="0" u="none" strike="noStrike" cap="none" normalizeH="0" baseline="0" dirty="0" smtClean="0">
                  <a:ln>
                    <a:noFill/>
                  </a:ln>
                  <a:solidFill>
                    <a:srgbClr val="1560BD"/>
                  </a:solidFill>
                  <a:effectLst/>
                  <a:latin typeface="Calibri" pitchFamily="34" charset="0"/>
                  <a:cs typeface="Calibri" pitchFamily="34" charset="0"/>
                </a:rPr>
                <a:t>Maria Luisa Esposito</a:t>
              </a:r>
              <a:r>
                <a:rPr kumimoji="0" lang="x-none" altLang="x-none" sz="1800" b="1" i="0" u="none" strike="noStrike" cap="none" normalizeH="0" baseline="0" dirty="0" smtClean="0">
                  <a:ln>
                    <a:noFill/>
                  </a:ln>
                  <a:solidFill>
                    <a:srgbClr val="3366FF"/>
                  </a:solidFill>
                  <a:effectLst/>
                  <a:latin typeface="Calibri" pitchFamily="34" charset="0"/>
                  <a:cs typeface="Calibri" pitchFamily="34" charset="0"/>
                </a:rPr>
                <a:t> </a:t>
              </a:r>
              <a:r>
                <a:rPr lang="it-IT" altLang="x-none" b="1" dirty="0" smtClean="0">
                  <a:solidFill>
                    <a:srgbClr val="666666"/>
                  </a:solidFill>
                  <a:latin typeface="Calibri" pitchFamily="34" charset="0"/>
                  <a:cs typeface="Calibri" pitchFamily="34" charset="0"/>
                </a:rPr>
                <a:t>| EU Project </a:t>
              </a:r>
              <a:r>
                <a:rPr lang="it-IT" altLang="x-none" b="1" dirty="0" err="1" smtClean="0">
                  <a:solidFill>
                    <a:srgbClr val="666666"/>
                  </a:solidFill>
                  <a:latin typeface="Calibri" pitchFamily="34" charset="0"/>
                  <a:cs typeface="Calibri" pitchFamily="34" charset="0"/>
                </a:rPr>
                <a:t>Officer</a:t>
              </a:r>
              <a:endParaRPr kumimoji="0" lang="it-IT" altLang="x-none" sz="18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x-none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/>
              </a:r>
              <a:br>
                <a:rPr kumimoji="0" lang="x-none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</a:br>
              <a:r>
                <a:rPr kumimoji="0" lang="it-IT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  </a:t>
              </a:r>
              <a:r>
                <a:rPr kumimoji="0" lang="it-IT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                            </a:t>
              </a:r>
              <a:r>
                <a:rPr kumimoji="0" lang="x-none" altLang="x-none" sz="1600" b="1" i="0" u="none" strike="noStrike" cap="none" normalizeH="0" baseline="0" dirty="0" smtClean="0">
                  <a:ln>
                    <a:noFill/>
                  </a:ln>
                  <a:solidFill>
                    <a:srgbClr val="009900"/>
                  </a:solidFill>
                  <a:effectLst/>
                  <a:latin typeface="Calibri" pitchFamily="34" charset="0"/>
                  <a:cs typeface="Calibri" pitchFamily="34" charset="0"/>
                </a:rPr>
                <a:t>Secretariat of the Adriatic Ionian Euroregion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/>
              </a:r>
              <a:b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</a:br>
              <a:r>
                <a:rPr kumimoji="0" lang="it-IT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  </a:t>
              </a:r>
              <a:r>
                <a:rPr kumimoji="0" lang="it-IT" altLang="x-none" sz="1600" b="0" i="0" u="none" strike="noStrike" cap="none" normalizeH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                            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1155CC"/>
                  </a:solidFill>
                  <a:effectLst/>
                  <a:latin typeface="Calibri" pitchFamily="34" charset="0"/>
                  <a:cs typeface="Calibri" pitchFamily="34" charset="0"/>
                  <a:hlinkClick r:id="rId4"/>
                </a:rPr>
                <a:t>secretariat@adriaticionianeuroregion.eu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 </a:t>
              </a:r>
              <a:b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</a:br>
              <a:r>
                <a:rPr kumimoji="0" lang="it-IT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>                              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1155CC"/>
                  </a:solidFill>
                  <a:effectLst/>
                  <a:latin typeface="Calibri" pitchFamily="34" charset="0"/>
                  <a:cs typeface="Calibri" pitchFamily="34" charset="0"/>
                  <a:hlinkClick r:id="rId5"/>
                </a:rPr>
                <a:t>www.adriaticionianeuroregion.eu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3366FF"/>
                  </a:solidFill>
                  <a:effectLst/>
                  <a:latin typeface="Calibri" pitchFamily="34" charset="0"/>
                  <a:cs typeface="Calibri" pitchFamily="34" charset="0"/>
                </a:rPr>
                <a:t> </a:t>
              </a:r>
              <a: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  <a:t/>
              </a:r>
              <a:br>
                <a:rPr kumimoji="0" lang="x-none" altLang="x-none" sz="1600" b="0" i="0" u="none" strike="noStrike" cap="none" normalizeH="0" baseline="0" dirty="0" smtClean="0">
                  <a:ln>
                    <a:noFill/>
                  </a:ln>
                  <a:solidFill>
                    <a:srgbClr val="222222"/>
                  </a:solidFill>
                  <a:effectLst/>
                  <a:latin typeface="Calibri" pitchFamily="34" charset="0"/>
                  <a:cs typeface="Calibri" pitchFamily="34" charset="0"/>
                </a:rPr>
              </a:br>
              <a:r>
                <a:rPr kumimoji="0" lang="x-none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3366FF"/>
                  </a:solidFill>
                  <a:effectLst/>
                  <a:latin typeface="Calibri" pitchFamily="34" charset="0"/>
                  <a:cs typeface="Calibri" pitchFamily="34" charset="0"/>
                </a:rPr>
                <a:t/>
              </a:r>
              <a:br>
                <a:rPr kumimoji="0" lang="x-none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3366FF"/>
                  </a:solidFill>
                  <a:effectLst/>
                  <a:latin typeface="Calibri" pitchFamily="34" charset="0"/>
                  <a:cs typeface="Calibri" pitchFamily="34" charset="0"/>
                </a:rPr>
              </a:br>
              <a:r>
                <a:rPr kumimoji="0" lang="x-none" altLang="x-none" sz="1800" b="0" i="0" u="none" strike="noStrike" cap="none" normalizeH="0" baseline="0" dirty="0" smtClean="0">
                  <a:ln>
                    <a:noFill/>
                  </a:ln>
                  <a:solidFill>
                    <a:srgbClr val="3366FF"/>
                  </a:solidFill>
                  <a:effectLst/>
                  <a:latin typeface="Calibri" pitchFamily="34" charset="0"/>
                  <a:cs typeface="Calibri" pitchFamily="34" charset="0"/>
                </a:rPr>
                <a:t> </a:t>
              </a:r>
              <a:endParaRPr kumimoji="0" lang="x-none" altLang="x-none" sz="45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29533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</TotalTime>
  <Words>212</Words>
  <Application>Microsoft Macintosh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Calibri</vt:lpstr>
      <vt:lpstr>Calibri Light</vt:lpstr>
      <vt:lpstr>F</vt:lpstr>
      <vt:lpstr>SimSun</vt:lpstr>
      <vt:lpstr>Symbol</vt:lpstr>
      <vt:lpstr>Arial</vt:lpstr>
      <vt:lpstr>Thème Office</vt:lpstr>
      <vt:lpstr>1_Thème Office</vt:lpstr>
      <vt:lpstr>AI-NURECC  Initiative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Hafida Michaud</dc:creator>
  <cp:lastModifiedBy>Microsoft Office User</cp:lastModifiedBy>
  <cp:revision>65</cp:revision>
  <dcterms:created xsi:type="dcterms:W3CDTF">2018-04-25T10:40:51Z</dcterms:created>
  <dcterms:modified xsi:type="dcterms:W3CDTF">2019-11-03T23:24:28Z</dcterms:modified>
</cp:coreProperties>
</file>